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5372" autoAdjust="0"/>
  </p:normalViewPr>
  <p:slideViewPr>
    <p:cSldViewPr snapToGrid="0" showGuides="1">
      <p:cViewPr varScale="1">
        <p:scale>
          <a:sx n="59" d="100"/>
          <a:sy n="59" d="100"/>
        </p:scale>
        <p:origin x="121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2023. 05. 02.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2023. 05. 02.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TypeScript</a:t>
            </a:r>
          </a:p>
          <a:p>
            <a:pPr marL="171450" indent="-171450">
              <a:buFontTx/>
              <a:buChar char="-"/>
            </a:pPr>
            <a:r>
              <a:rPr lang="hu-HU" dirty="0"/>
              <a:t>NPM támogatás és éppen futó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6800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615977F5-E559-45F0-B003-22FED5B70BD1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BBDCC0-B4CD-40E5-9917-34F71FDE4F8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6D11B6-E95B-4606-8FDD-99855918DD4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CB3B53-EE9A-4529-A769-F67D4F083D5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3665C-2C59-4546-AABF-86DA58B555ED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704CB1-2899-4116-AE87-CCCE9A541C8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FBC0B-97E8-45D7-8BD3-DB74F95E3366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40E72-8E1B-4FD6-989D-F4DFE282D050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DDA1C-FE43-4F7B-8ABF-C4F42C8AC4A2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04F2D-24DC-4C7A-8369-F2BFA97D67DA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0CCB1-CFC2-414C-A864-1B20123134B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C3E9A07-205D-4E90-AD6F-433EEE00D086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I. beszámoló – 2023.05.04.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852FE02-172A-7625-1546-C1E79BC3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21" y="1270686"/>
            <a:ext cx="3916279" cy="4316628"/>
          </a:xfrm>
          <a:prstGeom prst="rect">
            <a:avLst/>
          </a:prstGeom>
        </p:spPr>
      </p:pic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u-HU" dirty="0"/>
              <a:t>Ötlet</a:t>
            </a:r>
          </a:p>
          <a:p>
            <a:pPr rtl="0"/>
            <a:r>
              <a:rPr lang="hu-HU" dirty="0"/>
              <a:t>Feladat</a:t>
            </a:r>
          </a:p>
          <a:p>
            <a:pPr rtl="0"/>
            <a:r>
              <a:rPr lang="hu-HU" dirty="0"/>
              <a:t>Fő funkciók</a:t>
            </a:r>
          </a:p>
          <a:p>
            <a:pPr rtl="0"/>
            <a:r>
              <a:rPr lang="hu-HU" dirty="0"/>
              <a:t>Technológiák</a:t>
            </a:r>
          </a:p>
          <a:p>
            <a:pPr rtl="0"/>
            <a:r>
              <a:rPr lang="hu-HU" dirty="0"/>
              <a:t>Az alkalmazás jelenleg</a:t>
            </a:r>
          </a:p>
          <a:p>
            <a:pPr rtl="0"/>
            <a:r>
              <a:rPr lang="hu-HU" dirty="0"/>
              <a:t>Technikai részletek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/>
              <a:t>MUI komponens könyvtár</a:t>
            </a:r>
          </a:p>
          <a:p>
            <a:pPr lvl="1"/>
            <a:r>
              <a:rPr lang="hu-HU"/>
              <a:t>Saját komponensek</a:t>
            </a:r>
          </a:p>
          <a:p>
            <a:r>
              <a:rPr lang="hu-HU"/>
              <a:t>Backend</a:t>
            </a:r>
            <a:r>
              <a:rPr lang="hu-HU" dirty="0"/>
              <a:t>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/>
              <a:t>Autentikáció</a:t>
            </a:r>
          </a:p>
          <a:p>
            <a:pPr lvl="1"/>
            <a:r>
              <a:rPr lang="hu-HU"/>
              <a:t>Adatbázis (NoSQL és JSON)</a:t>
            </a:r>
          </a:p>
          <a:p>
            <a:pPr lvl="1"/>
            <a:r>
              <a:rPr lang="hu-HU"/>
              <a:t>Host-olás</a:t>
            </a:r>
          </a:p>
          <a:p>
            <a:r>
              <a:rPr lang="hu-HU"/>
              <a:t>Fejlesztés</a:t>
            </a:r>
            <a:endParaRPr lang="hu-HU" dirty="0"/>
          </a:p>
          <a:p>
            <a:pPr lvl="1"/>
            <a:r>
              <a:rPr lang="hu-HU"/>
              <a:t>Visual Studio Code</a:t>
            </a:r>
          </a:p>
          <a:p>
            <a:pPr lvl="1"/>
            <a:r>
              <a:rPr lang="hu-HU"/>
              <a:t>GitHub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018C46E-D10C-F3BC-2D5A-99A8CA8D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59287" y="1600200"/>
            <a:ext cx="3242121" cy="4572000"/>
          </a:xfr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84748" y="1600200"/>
            <a:ext cx="4147966" cy="4572000"/>
          </a:xfrm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NoSQL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A20-CD69-32CD-2F4B-5E7EFFF8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Technikai részletek - Környezet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44D33-1452-7C69-2C61-BE9D968D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9" y="1173162"/>
            <a:ext cx="10770442" cy="56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239</TotalTime>
  <Words>263</Words>
  <Application>Microsoft Office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Az alkalmazás</vt:lpstr>
      <vt:lpstr>Technikai részletek – NoSQL adatbázis</vt:lpstr>
      <vt:lpstr>Technikai részletek - Környezet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Csáktornyai Ádám József</cp:lastModifiedBy>
  <cp:revision>36</cp:revision>
  <dcterms:created xsi:type="dcterms:W3CDTF">2023-05-01T18:32:11Z</dcterms:created>
  <dcterms:modified xsi:type="dcterms:W3CDTF">2023-05-02T06:29:03Z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